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61A5"/>
    <a:srgbClr val="3362A6"/>
    <a:srgbClr val="5283AD"/>
    <a:srgbClr val="2AA7AB"/>
    <a:srgbClr val="2AD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3833D-BA19-4C31-A27D-5E1A2DDF9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2FE802A-598C-412F-979F-0FAC7B2949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E79372-F683-4E10-9456-993E4906A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12236-1607-43B2-82F7-CA18B1A2D429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AF72D6-4A71-49DF-9E61-509D82EF1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5E54D8-7E8D-413A-B2EF-FD69C03E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2C21-6865-467D-B140-EAAFB2A8E5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70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B8348-E857-4624-8D08-CCED9801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338F79D-BF38-4FFC-AE6C-018622290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C4D8CF-38F8-443E-9E5A-CBF6D3304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12236-1607-43B2-82F7-CA18B1A2D429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998CE9-AA53-40E8-BDA2-F43525C9D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F47447-EE55-48D4-A980-5E088F7C1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2C21-6865-467D-B140-EAAFB2A8E5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305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8DA608C-B871-471F-8652-CE62EDDED7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6C9731-E3AE-4309-9B3C-AA006B24A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84BF88-36B9-4EE7-BF5E-859C623AA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12236-1607-43B2-82F7-CA18B1A2D429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4879DF-7E7C-4351-B53C-78A8D21C0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1F4F09-68DC-4063-BF67-F3A77BE9F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2C21-6865-467D-B140-EAAFB2A8E5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191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CFA78-4B5A-430D-BF2B-ACC44E4B8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DD02DF-4912-4F5D-A753-44808EDB1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C2CCDC-E551-4C1D-B87B-0E880EE4D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12236-1607-43B2-82F7-CA18B1A2D429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0DECFC-C30E-4B4D-8EDC-33A08D959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6DF0D5-FE67-4F81-9B3F-EEA97E3CA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2C21-6865-467D-B140-EAAFB2A8E5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66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6DAD0-D634-4EE4-A5D5-9FB68A4A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62A6F9-016F-49AB-849E-35E857190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B933A9-559D-4F64-A4E6-DB3C901CD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12236-1607-43B2-82F7-CA18B1A2D429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28514D-EF05-4E33-B748-2075644C8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457F87-F16E-422A-B0BF-AF5AF984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2C21-6865-467D-B140-EAAFB2A8E5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871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00A984-0F79-45DB-BC3A-EA5FD8B52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50A289-11CE-458E-B151-24D351F7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92A311-3825-4B30-ACEF-E2C85EB7A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D64D6F-DAEB-4EA7-9B7B-C1C3D23EF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12236-1607-43B2-82F7-CA18B1A2D429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C65BE5-0277-464E-BA7F-F10ADC83D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D94620-75EA-4650-A9C2-8A34DA869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2C21-6865-467D-B140-EAAFB2A8E5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431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1417A2-1115-49F0-98E0-28ADC0F79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A6E4C7-E533-47FA-BC7A-274B18D1B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7A54D1-D1C2-48D1-A58F-0E8EC036C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F5FAFB-54F3-43B1-8B34-3B5BAFCE8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64C789-33CA-476D-BBF2-4CE816087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64C8BCF-081A-4AEF-8EF9-E159F3C1D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12236-1607-43B2-82F7-CA18B1A2D429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8E82264-C1B3-4999-99BD-76B244316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55AF253-044B-4733-9F14-8DF586D86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2C21-6865-467D-B140-EAAFB2A8E5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821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6B1EEA-573B-4FC7-B87F-EDE8D946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DF074D2-65E5-43ED-868A-D568BC999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12236-1607-43B2-82F7-CA18B1A2D429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AC5BBFB-0CF4-4011-8959-5CCCCAE34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4C7B1C-8838-482B-A3F8-B31DC468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2C21-6865-467D-B140-EAAFB2A8E5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632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6F82FAC-E56E-4E30-AD84-B2842CDD6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12236-1607-43B2-82F7-CA18B1A2D429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D8848B-3900-4C16-A2E2-2342480F8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65C42-6929-4D5A-9C8B-2373CC32A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2C21-6865-467D-B140-EAAFB2A8E5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28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42911-BF2A-477F-9E25-B52539C31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7A4B34-C965-447F-97D2-8BC30C8F3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29B464-D642-4157-BE1F-A9591896C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BFE829-9534-4BAA-B91C-7C7EDD077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12236-1607-43B2-82F7-CA18B1A2D429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2A9B39-6942-47F4-95DE-BE7E38566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DED5D8-2FC2-40EB-B086-E464B7763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2C21-6865-467D-B140-EAAFB2A8E5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020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25594-37BE-4503-A6D3-2C63D2C7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36767AF-355E-46D0-8D54-20D2635568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E6B11E-018C-48F6-B245-3ADB12FE4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A955FA-5131-48C4-9904-F3E81257F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12236-1607-43B2-82F7-CA18B1A2D429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2E827B-75D2-407E-982B-09E016B50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A12F79-01B7-4361-BF62-D7801DCE1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2C21-6865-467D-B140-EAAFB2A8E5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513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A8156DF-90A3-41B9-A0BF-AEB990717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535758-8866-4B79-9D08-EF3ACDFB2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4D4596-8C70-472A-A1DC-BBA0552696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12236-1607-43B2-82F7-CA18B1A2D429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866653-AAE3-41C9-976D-C1C5931E6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8B95B1-6D40-44A4-B92E-CB7EFF487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C2C21-6865-467D-B140-EAAFB2A8E5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939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A325576-B3BE-4181-8532-5A6FEDAB6AE1}"/>
              </a:ext>
            </a:extLst>
          </p:cNvPr>
          <p:cNvSpPr/>
          <p:nvPr/>
        </p:nvSpPr>
        <p:spPr>
          <a:xfrm>
            <a:off x="664534" y="4593315"/>
            <a:ext cx="5430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赛道名称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******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406F235-CB28-4B50-83F6-5DA39E935C67}"/>
              </a:ext>
            </a:extLst>
          </p:cNvPr>
          <p:cNvSpPr/>
          <p:nvPr/>
        </p:nvSpPr>
        <p:spPr>
          <a:xfrm>
            <a:off x="664534" y="5148838"/>
            <a:ext cx="5430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团队名称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*****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8FFCFC-67A7-4381-80EE-BEC919184F3E}"/>
              </a:ext>
            </a:extLst>
          </p:cNvPr>
          <p:cNvSpPr/>
          <p:nvPr/>
        </p:nvSpPr>
        <p:spPr>
          <a:xfrm>
            <a:off x="664533" y="5704360"/>
            <a:ext cx="5430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队员介绍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****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6660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44A9E06-F82A-4422-8211-1EEFE256837A}"/>
              </a:ext>
            </a:extLst>
          </p:cNvPr>
          <p:cNvSpPr/>
          <p:nvPr/>
        </p:nvSpPr>
        <p:spPr>
          <a:xfrm>
            <a:off x="3866370" y="2029608"/>
            <a:ext cx="5967691" cy="82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98DE27-FBB5-4C15-9AA6-57F5C40D144B}"/>
              </a:ext>
            </a:extLst>
          </p:cNvPr>
          <p:cNvSpPr/>
          <p:nvPr/>
        </p:nvSpPr>
        <p:spPr>
          <a:xfrm>
            <a:off x="3551737" y="1980448"/>
            <a:ext cx="936000" cy="935854"/>
          </a:xfrm>
          <a:prstGeom prst="rect">
            <a:avLst/>
          </a:prstGeom>
          <a:solidFill>
            <a:srgbClr val="2AD7A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580493A-4D09-45ED-91E7-C7ACCC2FCF30}"/>
              </a:ext>
            </a:extLst>
          </p:cNvPr>
          <p:cNvSpPr/>
          <p:nvPr/>
        </p:nvSpPr>
        <p:spPr>
          <a:xfrm>
            <a:off x="3866370" y="3089276"/>
            <a:ext cx="5967691" cy="82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6423CAA-2300-4E81-8C79-53F35A16C3D0}"/>
              </a:ext>
            </a:extLst>
          </p:cNvPr>
          <p:cNvSpPr/>
          <p:nvPr/>
        </p:nvSpPr>
        <p:spPr>
          <a:xfrm>
            <a:off x="3551737" y="3040116"/>
            <a:ext cx="936000" cy="935854"/>
          </a:xfrm>
          <a:prstGeom prst="rect">
            <a:avLst/>
          </a:prstGeom>
          <a:solidFill>
            <a:srgbClr val="2AA7A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2BAFF8D-67AE-4918-812D-762876B3BDB7}"/>
              </a:ext>
            </a:extLst>
          </p:cNvPr>
          <p:cNvSpPr/>
          <p:nvPr/>
        </p:nvSpPr>
        <p:spPr>
          <a:xfrm>
            <a:off x="3866370" y="4148944"/>
            <a:ext cx="5967691" cy="82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B499895-700C-467F-954F-4FEF96E98306}"/>
              </a:ext>
            </a:extLst>
          </p:cNvPr>
          <p:cNvSpPr/>
          <p:nvPr/>
        </p:nvSpPr>
        <p:spPr>
          <a:xfrm>
            <a:off x="3551737" y="4099784"/>
            <a:ext cx="936000" cy="935854"/>
          </a:xfrm>
          <a:prstGeom prst="rect">
            <a:avLst/>
          </a:prstGeom>
          <a:solidFill>
            <a:srgbClr val="3461A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pic>
        <p:nvPicPr>
          <p:cNvPr id="15" name="Picture 2" descr="micos.logo">
            <a:extLst>
              <a:ext uri="{FF2B5EF4-FFF2-40B4-BE49-F238E27FC236}">
                <a16:creationId xmlns:a16="http://schemas.microsoft.com/office/drawing/2014/main" id="{B0C4BBCB-1920-44A2-9837-EEE298215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769" y="393539"/>
            <a:ext cx="1305545" cy="64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213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micos.logo">
            <a:extLst>
              <a:ext uri="{FF2B5EF4-FFF2-40B4-BE49-F238E27FC236}">
                <a16:creationId xmlns:a16="http://schemas.microsoft.com/office/drawing/2014/main" id="{B0C4BBCB-1920-44A2-9837-EEE298215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97" y="475311"/>
            <a:ext cx="1420830" cy="70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22141139-7A0B-476D-9325-8B6C0A1BC4BB}"/>
              </a:ext>
            </a:extLst>
          </p:cNvPr>
          <p:cNvSpPr txBox="1">
            <a:spLocks/>
          </p:cNvSpPr>
          <p:nvPr/>
        </p:nvSpPr>
        <p:spPr>
          <a:xfrm>
            <a:off x="617484" y="3073893"/>
            <a:ext cx="9614314" cy="10588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b="1" dirty="0">
                <a:solidFill>
                  <a:srgbClr val="3362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Title 1</a:t>
            </a:r>
            <a:endParaRPr lang="zh-CN" altLang="en-US" b="1" dirty="0">
              <a:solidFill>
                <a:srgbClr val="3362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7775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124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678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22</Words>
  <Application>Microsoft Office PowerPoint</Application>
  <PresentationFormat>Widescreen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微软雅黑</vt:lpstr>
      <vt:lpstr>等线</vt:lpstr>
      <vt:lpstr>等线 Light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华聪(Huacong)</dc:creator>
  <cp:lastModifiedBy>何子易(Ziyi He)</cp:lastModifiedBy>
  <cp:revision>13</cp:revision>
  <dcterms:created xsi:type="dcterms:W3CDTF">2023-09-20T03:27:05Z</dcterms:created>
  <dcterms:modified xsi:type="dcterms:W3CDTF">2023-09-21T07:17:16Z</dcterms:modified>
</cp:coreProperties>
</file>